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958">
          <p15:clr>
            <a:srgbClr val="A4A3A4"/>
          </p15:clr>
        </p15:guide>
        <p15:guide id="4" pos="574">
          <p15:clr>
            <a:srgbClr val="A4A3A4"/>
          </p15:clr>
        </p15:guide>
        <p15:guide id="5" pos="715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" roundtripDataSignature="AMtx7miTqiX76cYVnbOaOP71XAZemSLR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F6CCB8-7E87-4847-86A3-962911692666}">
  <a:tblStyle styleId="{BBF6CCB8-7E87-4847-86A3-9629116926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958" orient="horz"/>
        <p:guide pos="574"/>
        <p:guide pos="71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customschemas.google.com/relationships/presentationmetadata" Target="meta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5766f31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a5766f31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a5766f311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" name="Google Shape;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8a9940ef08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" name="Google Shape;32;g8a9940ef08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9ae5e7ef5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g9ae5e7ef5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" name="Google Shape;39;g9ae5e7ef5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71e461b34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a71e461b34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a71e461b34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71e461b34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a71e461b34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a71e461b34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71e461b34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a71e461b34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a71e461b34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71e461b34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a71e461b34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a71e461b34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ae5e7ef5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9ae5e7ef5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fmla="val 0" name="adj"/>
            </a:avLst>
          </a:prstGeom>
          <a:solidFill>
            <a:srgbClr val="00002F"/>
          </a:solidFill>
          <a:ln cap="flat" cmpd="sng" w="12700">
            <a:solidFill>
              <a:srgbClr val="5B3F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26"/>
          <p:cNvSpPr/>
          <p:nvPr/>
        </p:nvSpPr>
        <p:spPr>
          <a:xfrm rot="-5400000">
            <a:off x="11112000" y="5778000"/>
            <a:ext cx="1080000" cy="1080000"/>
          </a:xfrm>
          <a:prstGeom prst="triangle">
            <a:avLst>
              <a:gd fmla="val 0" name="adj"/>
            </a:avLst>
          </a:prstGeom>
          <a:solidFill>
            <a:srgbClr val="00002F"/>
          </a:solidFill>
          <a:ln cap="flat" cmpd="sng" w="12700">
            <a:solidFill>
              <a:srgbClr val="5B3F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"/>
          <p:cNvSpPr txBox="1"/>
          <p:nvPr/>
        </p:nvSpPr>
        <p:spPr>
          <a:xfrm>
            <a:off x="936900" y="1851700"/>
            <a:ext cx="10318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ko-KR" sz="5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실시간 엘리베이터 </a:t>
            </a:r>
            <a:endParaRPr b="0" i="0" sz="5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ko-KR" sz="5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모니터링 및 추천 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4186898" y="4302491"/>
            <a:ext cx="3818100" cy="3912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CS1415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766f3112_0_0"/>
          <p:cNvSpPr txBox="1"/>
          <p:nvPr/>
        </p:nvSpPr>
        <p:spPr>
          <a:xfrm>
            <a:off x="1026525" y="437400"/>
            <a:ext cx="748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향후 계획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a5766f3112_0_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a5766f3112_0_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a5766f3112_0_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a5766f3112_0_0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a5766f3112_0_0"/>
          <p:cNvSpPr txBox="1"/>
          <p:nvPr/>
        </p:nvSpPr>
        <p:spPr>
          <a:xfrm>
            <a:off x="1328250" y="1942650"/>
            <a:ext cx="9535500" cy="29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-KR" sz="2400"/>
              <a:t>시뮬레이터의 유연성 및 개선 (시간에 대한 정보 추가)</a:t>
            </a:r>
            <a:endParaRPr b="1" sz="2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-KR" sz="2400"/>
              <a:t>샘플 데이터 추가 혼잡도 계산 구현</a:t>
            </a:r>
            <a:endParaRPr b="1" sz="2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-KR" sz="2400"/>
              <a:t>모바일 애플리케이션 및 API 서버 구체화 및 개발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/>
        </p:nvSpPr>
        <p:spPr>
          <a:xfrm>
            <a:off x="3203256" y="240230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3013639" y="4264400"/>
            <a:ext cx="2201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/>
              <a:t>구현 현황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6947281" y="240230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6228025" y="4264400"/>
            <a:ext cx="34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/>
              <a:t>향후 계획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4819352" y="658450"/>
            <a:ext cx="2553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32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9;p3"/>
          <p:cNvCxnSpPr/>
          <p:nvPr/>
        </p:nvCxnSpPr>
        <p:spPr>
          <a:xfrm>
            <a:off x="5014614" y="1243148"/>
            <a:ext cx="216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a9940ef08_0_70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8a9940ef08_0_70"/>
          <p:cNvSpPr/>
          <p:nvPr/>
        </p:nvSpPr>
        <p:spPr>
          <a:xfrm>
            <a:off x="4000499" y="319229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구현 현황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9ae5e7ef51_0_10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구현 현황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9ae5e7ef51_0_1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9ae5e7ef51_0_1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9ae5e7ef51_0_1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9ae5e7ef51_0_10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ko-KR"/>
              <a:t>시뮬레이터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9ae5e7ef51_0_10"/>
          <p:cNvSpPr txBox="1"/>
          <p:nvPr/>
        </p:nvSpPr>
        <p:spPr>
          <a:xfrm>
            <a:off x="2603425" y="3066800"/>
            <a:ext cx="1687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elevators.go</a:t>
            </a:r>
            <a:endParaRPr/>
          </a:p>
        </p:txBody>
      </p:sp>
      <p:pic>
        <p:nvPicPr>
          <p:cNvPr id="47" name="Google Shape;47;g9ae5e7ef5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5" y="1606400"/>
            <a:ext cx="4252875" cy="3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9ae5e7ef5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25" y="2142875"/>
            <a:ext cx="57340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9ae5e7ef51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25" y="3670800"/>
            <a:ext cx="57340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9ae5e7ef51_0_10"/>
          <p:cNvSpPr txBox="1"/>
          <p:nvPr/>
        </p:nvSpPr>
        <p:spPr>
          <a:xfrm>
            <a:off x="2541500" y="5063675"/>
            <a:ext cx="1687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simulator.py</a:t>
            </a:r>
            <a:endParaRPr/>
          </a:p>
        </p:txBody>
      </p:sp>
      <p:pic>
        <p:nvPicPr>
          <p:cNvPr id="51" name="Google Shape;51;g9ae5e7ef51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2700" y="777424"/>
            <a:ext cx="5069400" cy="428625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9ae5e7ef51_0_10"/>
          <p:cNvSpPr txBox="1"/>
          <p:nvPr/>
        </p:nvSpPr>
        <p:spPr>
          <a:xfrm>
            <a:off x="8541775" y="5162475"/>
            <a:ext cx="1687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api.go</a:t>
            </a:r>
            <a:endParaRPr/>
          </a:p>
        </p:txBody>
      </p:sp>
      <p:graphicFrame>
        <p:nvGraphicFramePr>
          <p:cNvPr id="53" name="Google Shape;53;g9ae5e7ef51_0_10"/>
          <p:cNvGraphicFramePr/>
          <p:nvPr/>
        </p:nvGraphicFramePr>
        <p:xfrm>
          <a:off x="6612950" y="324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{BBF6CCB8-7E87-4847-86A3-962911692666}</a:tableStyleId>
              </a:tblPr>
              <a:tblGrid>
                <a:gridCol w="4172500"/>
              </a:tblGrid>
              <a:tr h="5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4" name="Google Shape;54;g9ae5e7ef51_0_10"/>
          <p:cNvGraphicFramePr/>
          <p:nvPr/>
        </p:nvGraphicFramePr>
        <p:xfrm>
          <a:off x="503188" y="189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{BBF6CCB8-7E87-4847-86A3-962911692666}</a:tableStyleId>
              </a:tblPr>
              <a:tblGrid>
                <a:gridCol w="5888275"/>
              </a:tblGrid>
              <a:tr h="116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71e461b34_0_11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구현 현황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a71e461b34_0_11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a71e461b34_0_1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a71e461b34_0_1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a71e461b34_0_11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ko-KR"/>
              <a:t>시뮬레이터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a71e461b34_0_11"/>
          <p:cNvSpPr txBox="1"/>
          <p:nvPr/>
        </p:nvSpPr>
        <p:spPr>
          <a:xfrm>
            <a:off x="2268550" y="3962525"/>
            <a:ext cx="1687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elvators.go</a:t>
            </a:r>
            <a:endParaRPr/>
          </a:p>
        </p:txBody>
      </p:sp>
      <p:sp>
        <p:nvSpPr>
          <p:cNvPr id="66" name="Google Shape;66;ga71e461b34_0_11"/>
          <p:cNvSpPr txBox="1"/>
          <p:nvPr/>
        </p:nvSpPr>
        <p:spPr>
          <a:xfrm>
            <a:off x="8139925" y="3826100"/>
            <a:ext cx="1687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elevator.go</a:t>
            </a:r>
            <a:endParaRPr/>
          </a:p>
        </p:txBody>
      </p:sp>
      <p:pic>
        <p:nvPicPr>
          <p:cNvPr id="67" name="Google Shape;67;ga71e461b34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38" y="1338363"/>
            <a:ext cx="5660824" cy="25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a71e461b34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25" y="1338375"/>
            <a:ext cx="5660826" cy="2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a71e461b34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263" y="4340250"/>
            <a:ext cx="5513475" cy="1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a71e461b34_0_11"/>
          <p:cNvSpPr txBox="1"/>
          <p:nvPr/>
        </p:nvSpPr>
        <p:spPr>
          <a:xfrm>
            <a:off x="5252100" y="6137500"/>
            <a:ext cx="1687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mydb.go</a:t>
            </a:r>
            <a:endParaRPr/>
          </a:p>
        </p:txBody>
      </p:sp>
      <p:graphicFrame>
        <p:nvGraphicFramePr>
          <p:cNvPr id="71" name="Google Shape;71;ga71e461b34_0_11"/>
          <p:cNvGraphicFramePr/>
          <p:nvPr/>
        </p:nvGraphicFramePr>
        <p:xfrm>
          <a:off x="6095925" y="294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{BBF6CCB8-7E87-4847-86A3-962911692666}</a:tableStyleId>
              </a:tblPr>
              <a:tblGrid>
                <a:gridCol w="5660825"/>
              </a:tblGrid>
              <a:tr h="88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2" name="Google Shape;72;ga71e461b34_0_11"/>
          <p:cNvGraphicFramePr/>
          <p:nvPr/>
        </p:nvGraphicFramePr>
        <p:xfrm>
          <a:off x="215075" y="160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{BBF6CCB8-7E87-4847-86A3-962911692666}</a:tableStyleId>
              </a:tblPr>
              <a:tblGrid>
                <a:gridCol w="1507000"/>
              </a:tblGrid>
              <a:tr h="15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71e461b34_0_40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구현 현황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a71e461b34_0_4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a71e461b34_0_4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a71e461b34_0_4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a71e461b34_0_40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ko-KR"/>
              <a:t>시뮬레이터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a71e461b3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922" y="2049450"/>
            <a:ext cx="3529500" cy="32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a71e461b34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182375"/>
            <a:ext cx="5747548" cy="28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a71e461b34_0_40"/>
          <p:cNvSpPr txBox="1"/>
          <p:nvPr/>
        </p:nvSpPr>
        <p:spPr>
          <a:xfrm>
            <a:off x="-870650" y="-133950"/>
            <a:ext cx="7715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a71e461b34_0_40"/>
          <p:cNvSpPr/>
          <p:nvPr/>
        </p:nvSpPr>
        <p:spPr>
          <a:xfrm>
            <a:off x="4912400" y="3049138"/>
            <a:ext cx="870600" cy="58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71e461b34_1_6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구현 현황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a71e461b34_1_6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a71e461b34_1_6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a71e461b34_1_6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a71e461b34_1_6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모바</a:t>
            </a:r>
            <a:r>
              <a:rPr lang="ko-KR"/>
              <a:t>일 애플리케이션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a71e461b34_1_6"/>
          <p:cNvSpPr txBox="1"/>
          <p:nvPr/>
        </p:nvSpPr>
        <p:spPr>
          <a:xfrm>
            <a:off x="-870650" y="-133950"/>
            <a:ext cx="7715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ga71e461b34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450" y="1277750"/>
            <a:ext cx="2906888" cy="55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a71e461b34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8050" y="1192988"/>
            <a:ext cx="2906901" cy="574976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a71e461b34_1_6"/>
          <p:cNvSpPr/>
          <p:nvPr/>
        </p:nvSpPr>
        <p:spPr>
          <a:xfrm>
            <a:off x="5996075" y="3930750"/>
            <a:ext cx="614400" cy="38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a71e461b34_1_6"/>
          <p:cNvSpPr txBox="1"/>
          <p:nvPr/>
        </p:nvSpPr>
        <p:spPr>
          <a:xfrm>
            <a:off x="5770625" y="3429000"/>
            <a:ext cx="10653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API Server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71e461b34_1_24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구현 현황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71e461b34_1_24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a71e461b34_1_24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a71e461b34_1_24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a71e461b34_1_24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r>
              <a:rPr lang="ko-KR"/>
              <a:t>. 인원계수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a71e461b34_1_24"/>
          <p:cNvSpPr txBox="1"/>
          <p:nvPr/>
        </p:nvSpPr>
        <p:spPr>
          <a:xfrm>
            <a:off x="-870650" y="-133950"/>
            <a:ext cx="7715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ga71e461b34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25" y="1472348"/>
            <a:ext cx="7123450" cy="409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ae5e7ef51_0_0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9ae5e7ef51_0_0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향후 계획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2017-05-29T09:12:16Z</dcterms:created>
  <dc:creator>hyeran kang</dc:creator>
</cp:coreProperties>
</file>